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81D40CA-8A5C-B192-07AF-10E7440233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80F783-2A5D-2DD9-B17F-6F5395C0AB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A2E89-FDE9-4992-B4B9-4234F65FACD9}" type="datetimeFigureOut">
              <a:rPr lang="es-CO" smtClean="0"/>
              <a:t>2/08/2024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6FCB3D-75EE-CE1C-1564-DC2ED60113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8312A4-B5E1-831E-17D4-7D84A172A7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A00A-E576-4392-9973-DCBDEFE4E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36480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47088-A003-467F-BDFF-0F2EEA277C0E}" type="datetimeFigureOut">
              <a:rPr lang="es-CO" smtClean="0"/>
              <a:t>2/08/2024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0BF45-462C-4D88-B271-C9A08EEE7EE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78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04D-06AF-4563-BF49-B48A82FB7CFA}" type="datetime1">
              <a:rPr lang="es-CO" smtClean="0"/>
              <a:t>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89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DF25-9A76-491E-8801-34F053EE8912}" type="datetime1">
              <a:rPr lang="es-CO" smtClean="0"/>
              <a:t>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041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E330-CD57-4518-B55C-22385B876C24}" type="datetime1">
              <a:rPr lang="es-CO" smtClean="0"/>
              <a:t>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60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EDB3-0F67-435A-B880-981F40990D63}" type="datetime1">
              <a:rPr lang="es-CO" smtClean="0"/>
              <a:t>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0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BE02-E774-4ADD-A649-F6F91260A145}" type="datetime1">
              <a:rPr lang="es-CO" smtClean="0"/>
              <a:t>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51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1758-4FCC-453D-9DC8-A35FE7FB98B9}" type="datetime1">
              <a:rPr lang="es-CO" smtClean="0"/>
              <a:t>2/08/2024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09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1A4A-6E2C-4826-95FF-29B87F4799FC}" type="datetime1">
              <a:rPr lang="es-CO" smtClean="0"/>
              <a:t>2/08/2024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045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FD000-01D9-4BF8-9551-AD3808066BCF}" type="datetime1">
              <a:rPr lang="es-CO" smtClean="0"/>
              <a:t>2/08/2024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739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9D6A-5256-46CB-8C93-8422EFC3F14F}" type="datetime1">
              <a:rPr lang="es-CO" smtClean="0"/>
              <a:t>2/08/2024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427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BDF7-DFAB-4BDF-98AD-F351D0D9FDC3}" type="datetime1">
              <a:rPr lang="es-CO" smtClean="0"/>
              <a:t>2/08/2024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807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F8F8-2DEE-410E-9BF3-4FB0CC312849}" type="datetime1">
              <a:rPr lang="es-CO" smtClean="0"/>
              <a:t>2/08/2024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162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C8CB7-7769-4720-9FC6-EEAD88765237}" type="datetime1">
              <a:rPr lang="es-CO" smtClean="0"/>
              <a:t>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A8476-E6F9-4F2B-A456-0EFDFC2D0F5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17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>
            <a:extLst>
              <a:ext uri="{FF2B5EF4-FFF2-40B4-BE49-F238E27FC236}">
                <a16:creationId xmlns:a16="http://schemas.microsoft.com/office/drawing/2014/main" id="{D0F5629A-2EE0-EFA6-40CA-B5C39E98E06E}"/>
              </a:ext>
            </a:extLst>
          </p:cNvPr>
          <p:cNvSpPr txBox="1"/>
          <p:nvPr/>
        </p:nvSpPr>
        <p:spPr>
          <a:xfrm>
            <a:off x="3441740" y="96982"/>
            <a:ext cx="4164407" cy="8463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25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CONGRESO NACIONAL</a:t>
            </a:r>
          </a:p>
          <a:p>
            <a:r>
              <a:rPr lang="es-CO" sz="12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ALIANZA PARA LA INVESTIGACIÓN  CIENTÍFICA, </a:t>
            </a:r>
          </a:p>
          <a:p>
            <a:r>
              <a:rPr lang="es-CO" sz="12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APLICADA Y TECNOLÓGICA  - AFICAT 2023</a:t>
            </a:r>
          </a:p>
        </p:txBody>
      </p:sp>
      <p:pic>
        <p:nvPicPr>
          <p:cNvPr id="2" name="Imagen 1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CB22C60C-6419-868C-1852-2492DEEC46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88" r="49915"/>
          <a:stretch/>
        </p:blipFill>
        <p:spPr bwMode="auto">
          <a:xfrm>
            <a:off x="9455021" y="206375"/>
            <a:ext cx="2009775" cy="8515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D904881-776E-95C9-1E74-7E8457471D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1765" r="74702"/>
          <a:stretch/>
        </p:blipFill>
        <p:spPr bwMode="auto">
          <a:xfrm>
            <a:off x="610661" y="0"/>
            <a:ext cx="1314450" cy="1203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478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Nazly Chate</dc:creator>
  <cp:lastModifiedBy>Manuel Palencia</cp:lastModifiedBy>
  <cp:revision>8</cp:revision>
  <dcterms:created xsi:type="dcterms:W3CDTF">2023-10-03T22:14:02Z</dcterms:created>
  <dcterms:modified xsi:type="dcterms:W3CDTF">2024-08-02T13:36:49Z</dcterms:modified>
</cp:coreProperties>
</file>